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FB94A-E55F-42B8-8AA2-7F9B738D1074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E90C1-6767-4EC1-B32B-2DBAE6DA7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90C1-6767-4EC1-B32B-2DBAE6DA7D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90C1-6767-4EC1-B32B-2DBAE6DA7DA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90C1-6767-4EC1-B32B-2DBAE6DA7DA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90C1-6767-4EC1-B32B-2DBAE6DA7DA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90C1-6767-4EC1-B32B-2DBAE6DA7DA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2531A7-BFB4-4A7C-9615-64C6DAC5052D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947C92A-09D3-4140-B222-FC60647B6C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The Crucible</a:t>
            </a:r>
          </a:p>
          <a:p>
            <a:r>
              <a:rPr lang="en-US" dirty="0" smtClean="0"/>
              <a:t>American Literature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Tragic Figure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"/>
            <a:ext cx="4281593" cy="631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Greek philosopher</a:t>
            </a:r>
          </a:p>
          <a:p>
            <a:r>
              <a:rPr lang="en-US" dirty="0" smtClean="0"/>
              <a:t>Wrote </a:t>
            </a:r>
            <a:r>
              <a:rPr lang="en-US" i="1" dirty="0" smtClean="0"/>
              <a:t>Poetics</a:t>
            </a:r>
          </a:p>
          <a:p>
            <a:r>
              <a:rPr lang="en-US" dirty="0" smtClean="0"/>
              <a:t>Influenced Shakespeare and numerous other writers through his definition of tragedy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Poetics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Tragedy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 “an </a:t>
            </a:r>
            <a:r>
              <a:rPr lang="en-US" dirty="0" smtClean="0"/>
              <a:t>imitation of an action that is serious, complete, and of a certain </a:t>
            </a:r>
            <a:r>
              <a:rPr lang="en-US" dirty="0" smtClean="0"/>
              <a:t>magnitude”</a:t>
            </a:r>
          </a:p>
          <a:p>
            <a:pPr lvl="1"/>
            <a:r>
              <a:rPr lang="en-US" dirty="0" smtClean="0"/>
              <a:t> embellished language</a:t>
            </a:r>
          </a:p>
          <a:p>
            <a:pPr lvl="1"/>
            <a:r>
              <a:rPr lang="en-US" dirty="0" smtClean="0"/>
              <a:t>“in </a:t>
            </a:r>
            <a:r>
              <a:rPr lang="en-US" dirty="0" smtClean="0"/>
              <a:t>the form of action, not of </a:t>
            </a:r>
            <a:r>
              <a:rPr lang="en-US" dirty="0" smtClean="0"/>
              <a:t>narrative”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Focus on plot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“with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incidents arousing </a:t>
            </a:r>
            <a:r>
              <a:rPr lang="en-US" sz="5400" dirty="0" smtClean="0"/>
              <a:t>pity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5400" dirty="0" smtClean="0"/>
              <a:t>fear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[with the purpose of accomplishing]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katharsis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 such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emotions</a:t>
            </a:r>
          </a:p>
          <a:p>
            <a:pPr lvl="2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Katharsis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= purging or cleansing of emotion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…when it feels good to cry…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tragic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Nobility</a:t>
            </a:r>
          </a:p>
          <a:p>
            <a:pPr lvl="1"/>
            <a:r>
              <a:rPr lang="en-US" dirty="0" smtClean="0"/>
              <a:t>Hero falls from a “great height”</a:t>
            </a:r>
          </a:p>
          <a:p>
            <a:pPr lvl="1"/>
            <a:r>
              <a:rPr lang="en-US" dirty="0" smtClean="0"/>
              <a:t>Noble character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Flaw</a:t>
            </a:r>
          </a:p>
          <a:p>
            <a:pPr lvl="1"/>
            <a:r>
              <a:rPr lang="en-US" dirty="0" smtClean="0"/>
              <a:t>Some “error or frailty”</a:t>
            </a:r>
          </a:p>
          <a:p>
            <a:pPr lvl="1"/>
            <a:r>
              <a:rPr lang="en-US" dirty="0" smtClean="0"/>
              <a:t>Character is not perfect!</a:t>
            </a:r>
          </a:p>
          <a:p>
            <a:pPr lvl="2"/>
            <a:r>
              <a:rPr lang="en-US" dirty="0" smtClean="0"/>
              <a:t>Helps us to identify with the character…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of a tragic figure </a:t>
            </a:r>
            <a:r>
              <a:rPr lang="en-US" sz="22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Reversal of </a:t>
            </a:r>
            <a:r>
              <a:rPr lang="en-US" dirty="0" smtClean="0"/>
              <a:t>fortune</a:t>
            </a:r>
          </a:p>
          <a:p>
            <a:pPr lvl="1"/>
            <a:r>
              <a:rPr lang="en-US" dirty="0" smtClean="0"/>
              <a:t>“Action turns around to its opposite”</a:t>
            </a:r>
            <a:endParaRPr lang="en-US" dirty="0" smtClean="0"/>
          </a:p>
          <a:p>
            <a:r>
              <a:rPr lang="en-US" dirty="0" smtClean="0"/>
              <a:t>Recognition</a:t>
            </a:r>
          </a:p>
          <a:p>
            <a:pPr lvl="1"/>
            <a:r>
              <a:rPr lang="en-US" dirty="0" smtClean="0"/>
              <a:t>Change from ignorance to knowledge</a:t>
            </a:r>
            <a:endParaRPr lang="en-US" dirty="0" smtClean="0"/>
          </a:p>
          <a:p>
            <a:r>
              <a:rPr lang="en-US" dirty="0" smtClean="0"/>
              <a:t>Downfall</a:t>
            </a:r>
          </a:p>
          <a:p>
            <a:pPr lvl="1"/>
            <a:r>
              <a:rPr lang="en-US" dirty="0" smtClean="0"/>
              <a:t>Character is utterly ruined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168</Words>
  <Application>Microsoft Office PowerPoint</Application>
  <PresentationFormat>On-screen Show (4:3)</PresentationFormat>
  <Paragraphs>37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Tragic Figure</vt:lpstr>
      <vt:lpstr>Meet Aristotle</vt:lpstr>
      <vt:lpstr>From Poetics</vt:lpstr>
      <vt:lpstr>Elements of a tragic figure</vt:lpstr>
      <vt:lpstr>Elements of a tragic figure (continued)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Tragic Figure</dc:title>
  <dc:creator>Megan Brooker</dc:creator>
  <cp:lastModifiedBy>Megan Brooker</cp:lastModifiedBy>
  <cp:revision>4</cp:revision>
  <dcterms:created xsi:type="dcterms:W3CDTF">2010-08-31T01:50:44Z</dcterms:created>
  <dcterms:modified xsi:type="dcterms:W3CDTF">2010-08-31T02:30:41Z</dcterms:modified>
</cp:coreProperties>
</file>