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E00C5-A1D7-4B69-875C-11C81DDCF86E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23A09-2948-49F5-B104-56B56BB0D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23A09-2948-49F5-B104-56B56BB0D85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23A09-2948-49F5-B104-56B56BB0D85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23A09-2948-49F5-B104-56B56BB0D85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23A09-2948-49F5-B104-56B56BB0D85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23A09-2948-49F5-B104-56B56BB0D85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8599C1F-09C9-4520-B035-599D891FBCD4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8D66F51-2DD7-4245-97D5-EE4D04628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9C1F-09C9-4520-B035-599D891FBCD4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6F51-2DD7-4245-97D5-EE4D04628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9C1F-09C9-4520-B035-599D891FBCD4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6F51-2DD7-4245-97D5-EE4D04628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9C1F-09C9-4520-B035-599D891FBCD4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6F51-2DD7-4245-97D5-EE4D04628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8599C1F-09C9-4520-B035-599D891FBCD4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8D66F51-2DD7-4245-97D5-EE4D04628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9C1F-09C9-4520-B035-599D891FBCD4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6F51-2DD7-4245-97D5-EE4D04628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9C1F-09C9-4520-B035-599D891FBCD4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6F51-2DD7-4245-97D5-EE4D04628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9C1F-09C9-4520-B035-599D891FBCD4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6F51-2DD7-4245-97D5-EE4D04628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9C1F-09C9-4520-B035-599D891FBCD4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6F51-2DD7-4245-97D5-EE4D04628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9C1F-09C9-4520-B035-599D891FBCD4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6F51-2DD7-4245-97D5-EE4D04628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9C1F-09C9-4520-B035-599D891FBCD4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6F51-2DD7-4245-97D5-EE4D04628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599C1F-09C9-4520-B035-599D891FBCD4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D66F51-2DD7-4245-97D5-EE4D04628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Mind Map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Direct and Indirect Characterization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ln w="12700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Choose a character from your novel – dynamic characters work best – to analyze.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On a sheet of paper, draw an empty head – no eyes, mouth, etc.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Analyze your character: list at least  SIX phrases to describe the thoughts, actions, motivations, and influences for your character.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QUOTATIONS! These quotations will support your ideas… be sure to cite them appropriately!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mtClean="0"/>
              <a:t>(NIV Daniel 6: 4)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Explain how you analyzed your character: Is the information you included in your character mind map direct or indirect characterization? If indirect, which element is present? </a:t>
            </a:r>
          </a:p>
        </p:txBody>
      </p:sp>
      <p:pic>
        <p:nvPicPr>
          <p:cNvPr id="1026" name="Picture 2" descr="http://www.dreamstime.com/profile-of-gear-head-brain-thinker-outline-thumb85503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981200"/>
            <a:ext cx="2505075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Mind Map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Character:  Mind Map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ln w="12700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Choose a character from your novel – dynamic characters work best – to analyze.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On a sheet of paper, draw an empty head – no eyes, mouth, etc.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Inside that head, describe the thoughts, issues, and ideas that consume your character’s life using  at least 6 symbols or phrases.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Outside that head, describe the outside influences that affect your character’s life, thoughts, and decisions using at least 3 symbols or phrases.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Explain how you analyzed your character: Is the information you included in your character mind map direct or indirect characterization? If indirect, which element is present? </a:t>
            </a:r>
          </a:p>
        </p:txBody>
      </p:sp>
      <p:pic>
        <p:nvPicPr>
          <p:cNvPr id="1026" name="Picture 2" descr="http://www.dreamstime.com/profile-of-gear-head-brain-thinker-outline-thumb85503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981200"/>
            <a:ext cx="2505075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09800" y="-1"/>
          <a:ext cx="5261570" cy="6837371"/>
        </p:xfrm>
        <a:graphic>
          <a:graphicData uri="http://schemas.openxmlformats.org/presentationml/2006/ole">
            <p:oleObj spid="_x0000_s1026" name="Acrobat Document" r:id="rId4" imgW="5679360" imgH="737100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1"/>
          <a:ext cx="8900566" cy="6858000"/>
        </p:xfrm>
        <a:graphic>
          <a:graphicData uri="http://schemas.openxmlformats.org/presentationml/2006/ole">
            <p:oleObj spid="_x0000_s2050" name="Acrobat Document" r:id="rId4" imgW="7371000" imgH="567936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828800" y="25529"/>
          <a:ext cx="5257800" cy="6832471"/>
        </p:xfrm>
        <a:graphic>
          <a:graphicData uri="http://schemas.openxmlformats.org/presentationml/2006/ole">
            <p:oleObj spid="_x0000_s3074" name="Acrobat Document" r:id="rId4" imgW="5679360" imgH="737100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274</TotalTime>
  <Words>244</Words>
  <Application>Microsoft Office PowerPoint</Application>
  <PresentationFormat>On-screen Show (4:3)</PresentationFormat>
  <Paragraphs>20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Origin</vt:lpstr>
      <vt:lpstr>Acrobat Document</vt:lpstr>
      <vt:lpstr>Character Mind Map</vt:lpstr>
      <vt:lpstr>Character Mind Map</vt:lpstr>
      <vt:lpstr>Slide 3</vt:lpstr>
      <vt:lpstr>Slide 4</vt:lpstr>
      <vt:lpstr>Slide 5</vt:lpstr>
    </vt:vector>
  </TitlesOfParts>
  <Company>Academy School District 20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Club Informal Analysis</dc:title>
  <dc:creator>s.sanders</dc:creator>
  <cp:lastModifiedBy>Megan Brooker</cp:lastModifiedBy>
  <cp:revision>17</cp:revision>
  <dcterms:created xsi:type="dcterms:W3CDTF">2010-01-22T14:44:32Z</dcterms:created>
  <dcterms:modified xsi:type="dcterms:W3CDTF">2011-09-13T10:01:49Z</dcterms:modified>
</cp:coreProperties>
</file>